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7" r:id="rId10"/>
    <p:sldId id="266" r:id="rId11"/>
    <p:sldId id="263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403F-7BEB-4A53-875E-F2B08719A58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65126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403F-7BEB-4A53-875E-F2B08719A58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158923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403F-7BEB-4A53-875E-F2B08719A58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59692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403F-7BEB-4A53-875E-F2B08719A58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92164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403F-7BEB-4A53-875E-F2B08719A58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17904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403F-7BEB-4A53-875E-F2B08719A58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92727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403F-7BEB-4A53-875E-F2B08719A58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688592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403F-7BEB-4A53-875E-F2B08719A58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87786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403F-7BEB-4A53-875E-F2B08719A58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8218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F403F-7BEB-4A53-875E-F2B08719A58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79251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10F403F-7BEB-4A53-875E-F2B08719A58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30293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F403F-7BEB-4A53-875E-F2B08719A58A}" type="datetimeFigureOut">
              <a:rPr lang="en-US" smtClean="0"/>
              <a:t>4/9/2021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0C5AA4A-1553-414B-B54D-3F1EDFBB7CC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309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717E8-6D0B-4C92-8061-141C161871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HVAC Technician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C5A932C-27BE-4B0F-8CDE-DCF4DC7167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2277168"/>
          </a:xfrm>
        </p:spPr>
        <p:txBody>
          <a:bodyPr>
            <a:normAutofit/>
          </a:bodyPr>
          <a:lstStyle/>
          <a:p>
            <a:r>
              <a:rPr lang="en-US" dirty="0"/>
              <a:t>Name</a:t>
            </a:r>
          </a:p>
          <a:p>
            <a:r>
              <a:rPr lang="en-US" dirty="0"/>
              <a:t>Institution</a:t>
            </a:r>
          </a:p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052988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9349" y="979714"/>
            <a:ext cx="9888582" cy="476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09564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ED37B-C45B-4187-A544-BA74C2CDC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?</a:t>
            </a:r>
            <a:endParaRPr lang="en-US" sz="6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274551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CE91A-A520-4A3C-9954-24DB9AC86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E3B56-B3B6-46E4-B0DA-BBDEB9537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 lnSpcReduction="10000"/>
          </a:bodyPr>
          <a:lstStyle/>
          <a:p>
            <a:pPr indent="0">
              <a:lnSpc>
                <a:spcPct val="200000"/>
              </a:lnSpc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Akaemeh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(2017). Development of Integrated Modeling Methods for Supporting HVAC Maintenance in Healthcare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0">
              <a:lnSpc>
                <a:spcPct val="20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Piotrowski, S. (2018). Growth Projected for Service Technician Careers.</a:t>
            </a:r>
          </a:p>
          <a:p>
            <a:pPr indent="0">
              <a:lnSpc>
                <a:spcPct val="20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Silberstein, E.,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Obrzut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Tomczyk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J., Whitman, B., &amp; Johnson, B. (2020). Refrigeration and Air Conditioning Technology. Cengage Learning.</a:t>
            </a:r>
          </a:p>
          <a:p>
            <a:pPr indent="0">
              <a:lnSpc>
                <a:spcPct val="20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Sugarman, S. C. (2020). Testing and balancing HVAC air and water systems.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2470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A6021-1AE4-424F-BAAF-CFB783FB3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8B989-674D-415C-B438-9A341E444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152286" cy="3857034"/>
          </a:xfrm>
        </p:spPr>
        <p:txBody>
          <a:bodyPr>
            <a:normAutofit/>
          </a:bodyPr>
          <a:lstStyle/>
          <a:p>
            <a:pPr indent="0">
              <a:lnSpc>
                <a:spcPct val="200000"/>
              </a:lnSpc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Heating, Ventilation, and Air Conditioning (HVAC) technician is a professional </a:t>
            </a: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deals with:</a:t>
            </a:r>
          </a:p>
          <a:p>
            <a:pPr lvl="1" indent="0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Fitting and maintenance of air conditioning systems</a:t>
            </a:r>
          </a:p>
          <a:p>
            <a:pPr lvl="1" indent="0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and maintenance of heating control systems</a:t>
            </a:r>
          </a:p>
          <a:p>
            <a:pPr lvl="1" indent="0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and maintenance of refrigeration systems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presentation sheds light on components, industries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skills of HVAC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technician.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6D31F5-233B-4731-9550-8AD428530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8534" y="2807594"/>
            <a:ext cx="3456319" cy="226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31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F8A9D-B125-4AAB-8B58-F5CD51BA5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components of an HVAC technician job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26B9A-49B9-40BF-8263-6007FD493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Repair</a:t>
            </a:r>
          </a:p>
          <a:p>
            <a:pPr indent="0"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</a:t>
            </a:r>
          </a:p>
          <a:p>
            <a:pPr indent="0"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Ductwork</a:t>
            </a:r>
          </a:p>
          <a:p>
            <a:pPr indent="0">
              <a:lnSpc>
                <a:spcPct val="2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Installation (Akaemeh,2017)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FDC110-0F78-4795-ACE0-56C8D41A7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994" y="2367164"/>
            <a:ext cx="3143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88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50A4F-7729-4176-BC41-AF939C326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Industries where HVAC technicians work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DE150-47AF-432E-B123-4F97C0FA3E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740421" cy="380551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Wired telecommunication carriers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Repair and maintenance of household gadgets (Silberstein,2020)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gas distribution companies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Aerospace products manufacturing industries</a:t>
            </a:r>
          </a:p>
          <a:p>
            <a:pPr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Heating equipment industries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93C18A-E855-4A2B-A4B5-34F72B72F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692" y="2775491"/>
            <a:ext cx="3135469" cy="2672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70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20BB4-1B51-485F-8B91-713039D73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Skills required to be an HVAC technician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286C6-A881-4B44-BA7E-0AB4D096D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thinking skills</a:t>
            </a:r>
          </a:p>
          <a:p>
            <a:pPr indent="0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 skills</a:t>
            </a:r>
          </a:p>
          <a:p>
            <a:pPr indent="0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management skills</a:t>
            </a:r>
          </a:p>
          <a:p>
            <a:pPr indent="0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Speaking skills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C30C79-B600-44D7-AB6F-25BEB6FB3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991" y="2211544"/>
            <a:ext cx="4816430" cy="282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83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865BA-2DA4-42D6-9A5C-3C02574A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 and training required for an HVAC technician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FA67B-0461-455D-BDD4-6ED13EDE7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indent="0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Post-secondary education at a technical school</a:t>
            </a:r>
          </a:p>
          <a:p>
            <a:pPr indent="0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to five years of apprenticeship (Piotrowski,2018)</a:t>
            </a:r>
          </a:p>
          <a:p>
            <a:pPr indent="0">
              <a:lnSpc>
                <a:spcPct val="200000"/>
              </a:lnSpc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Licensing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2097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CA51E-C2B8-4D42-A140-72B6A8B2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Flyer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5F9F015-DB79-4ACE-9CF7-D17D25F59043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010626"/>
              </p:ext>
            </p:extLst>
          </p:nvPr>
        </p:nvGraphicFramePr>
        <p:xfrm>
          <a:off x="4748213" y="2016125"/>
          <a:ext cx="3009900" cy="344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Document" r:id="rId3" imgW="7268222" imgH="8327459" progId="Word.Document.12">
                  <p:embed/>
                </p:oleObj>
              </mc:Choice>
              <mc:Fallback>
                <p:oleObj name="Document" r:id="rId3" imgW="7268222" imgH="83274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48213" y="2016125"/>
                        <a:ext cx="3009900" cy="3449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02257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2C440-612B-4C37-8179-8D33E530B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Excel sheet For duct location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E6BEC68-FC55-4591-9587-21A9EFEE756D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083019"/>
              </p:ext>
            </p:extLst>
          </p:nvPr>
        </p:nvGraphicFramePr>
        <p:xfrm>
          <a:off x="2635250" y="2016125"/>
          <a:ext cx="7235825" cy="344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Worksheet" r:id="rId3" imgW="8410753" imgH="4010027" progId="Excel.Sheet.12">
                  <p:embed/>
                </p:oleObj>
              </mc:Choice>
              <mc:Fallback>
                <p:oleObj name="Worksheet" r:id="rId3" imgW="8410753" imgH="401002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5250" y="2016125"/>
                        <a:ext cx="7235825" cy="3449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157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8" y="1853754"/>
            <a:ext cx="8606821" cy="378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67322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952</TotalTime>
  <Words>238</Words>
  <Application>Microsoft Office PowerPoint</Application>
  <PresentationFormat>Widescreen</PresentationFormat>
  <Paragraphs>40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Gill Sans MT</vt:lpstr>
      <vt:lpstr>Times New Roman</vt:lpstr>
      <vt:lpstr>Gallery</vt:lpstr>
      <vt:lpstr>Document</vt:lpstr>
      <vt:lpstr>Worksheet</vt:lpstr>
      <vt:lpstr>HVAC Technician</vt:lpstr>
      <vt:lpstr>Introduction</vt:lpstr>
      <vt:lpstr>components of an HVAC technician job</vt:lpstr>
      <vt:lpstr>Industries where HVAC technicians work</vt:lpstr>
      <vt:lpstr>Skills required to be an HVAC technician </vt:lpstr>
      <vt:lpstr>Education and training required for an HVAC technician</vt:lpstr>
      <vt:lpstr>Flyer</vt:lpstr>
      <vt:lpstr>Excel sheet For duct location</vt:lpstr>
      <vt:lpstr>PowerPoint Presentation</vt:lpstr>
      <vt:lpstr>PowerPoint Presentation</vt:lpstr>
      <vt:lpstr>  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Njeri</dc:creator>
  <cp:lastModifiedBy>HP</cp:lastModifiedBy>
  <cp:revision>37</cp:revision>
  <dcterms:created xsi:type="dcterms:W3CDTF">2021-04-08T14:13:22Z</dcterms:created>
  <dcterms:modified xsi:type="dcterms:W3CDTF">2021-04-09T14:58:21Z</dcterms:modified>
</cp:coreProperties>
</file>